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28"/>
  </p:notesMasterIdLst>
  <p:sldIdLst>
    <p:sldId id="257" r:id="rId4"/>
    <p:sldId id="259" r:id="rId5"/>
    <p:sldId id="260" r:id="rId6"/>
    <p:sldId id="258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1" r:id="rId16"/>
    <p:sldId id="269" r:id="rId17"/>
    <p:sldId id="270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4625EF-5E62-4BBA-B43D-B56EB0DAEF0F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1CAC3-B668-4C8E-A9ED-E725A82E2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13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906E1-3906-412C-9634-81B644623A78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512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1CAC3-B668-4C8E-A9ED-E725A82E244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347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49EEF-FD2D-4A0B-A32D-AF190F7138C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10/6/2024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D513C-32A2-4621-B10C-F9C719BAAB2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740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49EEF-FD2D-4A0B-A32D-AF190F7138C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10/6/2024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D513C-32A2-4621-B10C-F9C719BAAB2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435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49EEF-FD2D-4A0B-A32D-AF190F7138C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10/6/2024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D513C-32A2-4621-B10C-F9C719BAAB2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8904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49EEF-FD2D-4A0B-A32D-AF190F7138C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10/6/2024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D513C-32A2-4621-B10C-F9C719BAAB2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7798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49EEF-FD2D-4A0B-A32D-AF190F7138C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10/6/2024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D513C-32A2-4621-B10C-F9C719BAAB2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8850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49EEF-FD2D-4A0B-A32D-AF190F7138C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10/6/2024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D513C-32A2-4621-B10C-F9C719BAAB2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7583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49EEF-FD2D-4A0B-A32D-AF190F7138C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10/6/2024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D513C-32A2-4621-B10C-F9C719BAAB2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4017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49EEF-FD2D-4A0B-A32D-AF190F7138C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10/6/2024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D513C-32A2-4621-B10C-F9C719BAAB2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0592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49EEF-FD2D-4A0B-A32D-AF190F7138C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10/6/2024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D513C-32A2-4621-B10C-F9C719BAAB2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2234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49EEF-FD2D-4A0B-A32D-AF190F7138C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10/6/2024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D513C-32A2-4621-B10C-F9C719BAAB2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8980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49EEF-FD2D-4A0B-A32D-AF190F7138C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10/6/2024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D513C-32A2-4621-B10C-F9C719BAAB2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476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49EEF-FD2D-4A0B-A32D-AF190F7138C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10/6/2024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D513C-32A2-4621-B10C-F9C719BAAB2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1678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49EEF-FD2D-4A0B-A32D-AF190F7138C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10/6/2024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D513C-32A2-4621-B10C-F9C719BAAB2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9602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49EEF-FD2D-4A0B-A32D-AF190F7138C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10/6/2024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D513C-32A2-4621-B10C-F9C719BAAB2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9888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49EEF-FD2D-4A0B-A32D-AF190F7138C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10/6/2024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D513C-32A2-4621-B10C-F9C719BAAB2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7176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49EEF-FD2D-4A0B-A32D-AF190F7138C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10/6/2024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D513C-32A2-4621-B10C-F9C719BAAB2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2694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49EEF-FD2D-4A0B-A32D-AF190F7138C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10/6/2024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D513C-32A2-4621-B10C-F9C719BAAB2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0449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49EEF-FD2D-4A0B-A32D-AF190F7138C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10/6/2024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D513C-32A2-4621-B10C-F9C719BAAB2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9761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49EEF-FD2D-4A0B-A32D-AF190F7138C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10/6/2024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D513C-32A2-4621-B10C-F9C719BAAB2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5148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49EEF-FD2D-4A0B-A32D-AF190F7138C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10/6/2024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D513C-32A2-4621-B10C-F9C719BAAB2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0084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49EEF-FD2D-4A0B-A32D-AF190F7138C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10/6/2024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D513C-32A2-4621-B10C-F9C719BAAB2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1040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49EEF-FD2D-4A0B-A32D-AF190F7138C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10/6/2024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D513C-32A2-4621-B10C-F9C719BAAB2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493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49EEF-FD2D-4A0B-A32D-AF190F7138C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10/6/2024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D513C-32A2-4621-B10C-F9C719BAAB2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6479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49EEF-FD2D-4A0B-A32D-AF190F7138C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10/6/2024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D513C-32A2-4621-B10C-F9C719BAAB2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1808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49EEF-FD2D-4A0B-A32D-AF190F7138C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10/6/2024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D513C-32A2-4621-B10C-F9C719BAAB2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8902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49EEF-FD2D-4A0B-A32D-AF190F7138C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10/6/2024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D513C-32A2-4621-B10C-F9C719BAAB2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7014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49EEF-FD2D-4A0B-A32D-AF190F7138C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10/6/2024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D513C-32A2-4621-B10C-F9C719BAAB2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017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49EEF-FD2D-4A0B-A32D-AF190F7138C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10/6/2024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D513C-32A2-4621-B10C-F9C719BAAB2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631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49EEF-FD2D-4A0B-A32D-AF190F7138C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10/6/2024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D513C-32A2-4621-B10C-F9C719BAAB2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170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49EEF-FD2D-4A0B-A32D-AF190F7138C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10/6/2024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D513C-32A2-4621-B10C-F9C719BAAB2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5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49EEF-FD2D-4A0B-A32D-AF190F7138C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10/6/2024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D513C-32A2-4621-B10C-F9C719BAAB2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426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49EEF-FD2D-4A0B-A32D-AF190F7138C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10/6/2024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D513C-32A2-4621-B10C-F9C719BAAB2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573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49EEF-FD2D-4A0B-A32D-AF190F7138C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10/6/2024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D513C-32A2-4621-B10C-F9C719BAAB2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018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749EEF-FD2D-4A0B-A32D-AF190F7138C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10/6/2024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AD513C-32A2-4621-B10C-F9C719BAAB2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9738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749EEF-FD2D-4A0B-A32D-AF190F7138C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10/6/2024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AD513C-32A2-4621-B10C-F9C719BAAB2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0382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749EEF-FD2D-4A0B-A32D-AF190F7138C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10/6/2024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AD513C-32A2-4621-B10C-F9C719BAAB2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3993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5562600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Faith Lutheran’s 2024 Stewardship Drive</a:t>
            </a:r>
            <a:br>
              <a:rPr lang="en-US" sz="4800" b="1" dirty="0" smtClean="0"/>
            </a:br>
            <a:r>
              <a:rPr lang="en-US" sz="4800" b="1" dirty="0" smtClean="0"/>
              <a:t> </a:t>
            </a:r>
            <a:br>
              <a:rPr lang="en-US" sz="4800" b="1" dirty="0" smtClean="0"/>
            </a:br>
            <a:r>
              <a:rPr lang="en-US" sz="4800" b="1" dirty="0"/>
              <a:t/>
            </a:r>
            <a:br>
              <a:rPr lang="en-US" sz="4800" b="1" dirty="0"/>
            </a:br>
            <a:r>
              <a:rPr lang="en-US" sz="4800" b="1" dirty="0" smtClean="0"/>
              <a:t>Growing Our Faith</a:t>
            </a:r>
            <a:br>
              <a:rPr lang="en-US" sz="4800" b="1" dirty="0" smtClean="0"/>
            </a:br>
            <a:r>
              <a:rPr lang="en-US" sz="4800" b="1" dirty="0" smtClean="0"/>
              <a:t>Through Generosity</a:t>
            </a:r>
            <a:endParaRPr lang="en-US" sz="4800" b="1" dirty="0"/>
          </a:p>
        </p:txBody>
      </p:sp>
      <p:pic>
        <p:nvPicPr>
          <p:cNvPr id="1027" name="Picture 3" descr="C:\Program Files (x86)\Microsoft Office\MEDIA\OFFICE14\Lines\BD10307_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71800"/>
            <a:ext cx="91440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4582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0"/>
            <a:ext cx="9144000" cy="5039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7717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" y="457200"/>
            <a:ext cx="91059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485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550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5132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6180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1"/>
          <a:stretch/>
        </p:blipFill>
        <p:spPr>
          <a:xfrm>
            <a:off x="-1" y="0"/>
            <a:ext cx="4473053" cy="30540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23" t="3265" r="13298" b="8816"/>
          <a:stretch/>
        </p:blipFill>
        <p:spPr>
          <a:xfrm>
            <a:off x="4685504" y="3575303"/>
            <a:ext cx="4458495" cy="32826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01" t="13734" r="19499" b="22000"/>
          <a:stretch/>
        </p:blipFill>
        <p:spPr>
          <a:xfrm>
            <a:off x="-1" y="3124200"/>
            <a:ext cx="4446475" cy="3733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73052" y="76200"/>
            <a:ext cx="451854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Quilters meet most weeks on Thursday mornings beginning at 8:00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Quilts are packed for Lutheran World Relief in October and taken to Sheboygan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482563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2672"/>
            <a:ext cx="91440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3600" b="1" dirty="0"/>
              <a:t>Quilts are given within our community to</a:t>
            </a:r>
            <a:r>
              <a:rPr lang="en-US" sz="3600" b="1" dirty="0" smtClean="0"/>
              <a:t>:</a:t>
            </a:r>
          </a:p>
          <a:p>
            <a:pPr lvl="1"/>
            <a:endParaRPr lang="en-US" sz="1200" b="1" dirty="0"/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3200" dirty="0"/>
              <a:t>Salvation Army (100)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3200" dirty="0"/>
              <a:t>Nursing Home residents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3200" dirty="0"/>
              <a:t>St. Mary’s/St. Michael’s Prayer Partners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3200" dirty="0"/>
              <a:t>Valders School families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3200" dirty="0"/>
              <a:t>Hope House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3200" dirty="0"/>
              <a:t>Lakeshore Foster Families &amp; Friends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3200" dirty="0"/>
              <a:t> </a:t>
            </a:r>
            <a:r>
              <a:rPr lang="en-US" sz="3200" dirty="0" err="1"/>
              <a:t>InCourage</a:t>
            </a:r>
            <a:endParaRPr lang="en-US" sz="3200" dirty="0"/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3200" dirty="0"/>
              <a:t>The Crossing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3200" dirty="0"/>
              <a:t>Pantry recipients in December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3200" dirty="0"/>
              <a:t>Manitowoc County homeless people in December</a:t>
            </a:r>
          </a:p>
        </p:txBody>
      </p:sp>
    </p:spTree>
    <p:extLst>
      <p:ext uri="{BB962C8B-B14F-4D97-AF65-F5344CB8AC3E}">
        <p14:creationId xmlns:p14="http://schemas.microsoft.com/office/powerpoint/2010/main" val="644408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1"/>
            <a:ext cx="7772400" cy="914400"/>
          </a:xfrm>
        </p:spPr>
        <p:txBody>
          <a:bodyPr/>
          <a:lstStyle/>
          <a:p>
            <a:pPr lvl="0"/>
            <a:r>
              <a:rPr lang="en-US" b="1" dirty="0"/>
              <a:t>Vacation Bible </a:t>
            </a:r>
            <a:r>
              <a:rPr lang="en-US" b="1" dirty="0" smtClean="0"/>
              <a:t>School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447800"/>
            <a:ext cx="8382000" cy="4800600"/>
          </a:xfrm>
        </p:spPr>
        <p:txBody>
          <a:bodyPr>
            <a:normAutofit fontScale="92500" lnSpcReduction="10000"/>
          </a:bodyPr>
          <a:lstStyle/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sz="3500" dirty="0"/>
              <a:t>Faith’s amazing VBS is open to our </a:t>
            </a:r>
            <a:r>
              <a:rPr lang="en-US" sz="3500" dirty="0" smtClean="0"/>
              <a:t>community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endParaRPr lang="en-US" sz="1300" dirty="0"/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sz="3500" dirty="0" smtClean="0"/>
              <a:t>Vacation </a:t>
            </a:r>
            <a:r>
              <a:rPr lang="en-US" sz="3500" dirty="0"/>
              <a:t>Bible School (VBS) is held for a week in June each year during Summer School at Valders Public </a:t>
            </a:r>
            <a:r>
              <a:rPr lang="en-US" sz="3500" dirty="0" smtClean="0"/>
              <a:t>School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endParaRPr lang="en-US" sz="1300" dirty="0" smtClean="0"/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sz="3500" dirty="0" smtClean="0"/>
              <a:t>Valders </a:t>
            </a:r>
            <a:r>
              <a:rPr lang="en-US" sz="3500" dirty="0"/>
              <a:t>Bussing drops Valders Summer School students, who attend VBS, off at Faith 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endParaRPr lang="en-US" sz="1300" dirty="0" smtClean="0"/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sz="3500" dirty="0" smtClean="0"/>
              <a:t>In </a:t>
            </a:r>
            <a:r>
              <a:rPr lang="en-US" sz="3500" dirty="0"/>
              <a:t>2024, we had 70 students participate and 30 volunteer helpers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7365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pPr lvl="0"/>
            <a:r>
              <a:rPr lang="en-US" b="1" dirty="0"/>
              <a:t>Soup for the </a:t>
            </a:r>
            <a:r>
              <a:rPr lang="en-US" b="1" dirty="0" smtClean="0"/>
              <a:t>Souls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Soup, made by a group of Faith’s volunteers,   is taken to members of Faith </a:t>
            </a:r>
            <a:r>
              <a:rPr lang="en-US" dirty="0"/>
              <a:t>&amp; </a:t>
            </a:r>
            <a:r>
              <a:rPr lang="en-US" dirty="0" smtClean="0"/>
              <a:t>non-members from our community following a recent hospitalization or surgery, and also </a:t>
            </a:r>
            <a:r>
              <a:rPr lang="en-US" dirty="0"/>
              <a:t>to </a:t>
            </a:r>
            <a:r>
              <a:rPr lang="en-US" dirty="0" smtClean="0"/>
              <a:t>shut-ins during communion visits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2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Prepared soup is usually available in the Gathering Space refrigerator if you know of someone in need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8628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b="1" dirty="0"/>
              <a:t>Sharing Tree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en-US" dirty="0" smtClean="0"/>
              <a:t>A “Sharing Tree” is made available </a:t>
            </a:r>
            <a:r>
              <a:rPr lang="en-US" dirty="0"/>
              <a:t>each year </a:t>
            </a:r>
            <a:r>
              <a:rPr lang="en-US" dirty="0" smtClean="0"/>
              <a:t>in the Gathering Space usually in November</a:t>
            </a:r>
          </a:p>
          <a:p>
            <a:pPr lvl="0">
              <a:buFont typeface="Wingdings" panose="05000000000000000000" pitchFamily="2" charset="2"/>
              <a:buChar char="Ø"/>
            </a:pPr>
            <a:endParaRPr lang="en-US" sz="1200" dirty="0" smtClean="0"/>
          </a:p>
          <a:p>
            <a:pPr lvl="0">
              <a:buFont typeface="Wingdings" panose="05000000000000000000" pitchFamily="2" charset="2"/>
              <a:buChar char="Ø"/>
            </a:pPr>
            <a:r>
              <a:rPr lang="en-US" dirty="0" smtClean="0"/>
              <a:t>Members of Faith may choose to donate one of the gift suggestions hanging on the tree</a:t>
            </a:r>
          </a:p>
          <a:p>
            <a:pPr lvl="0">
              <a:buFont typeface="Wingdings" panose="05000000000000000000" pitchFamily="2" charset="2"/>
              <a:buChar char="Ø"/>
            </a:pPr>
            <a:endParaRPr lang="en-US" sz="1200" dirty="0" smtClean="0"/>
          </a:p>
          <a:p>
            <a:pPr lvl="0">
              <a:buFont typeface="Wingdings" panose="05000000000000000000" pitchFamily="2" charset="2"/>
              <a:buChar char="Ø"/>
            </a:pPr>
            <a:r>
              <a:rPr lang="en-US" dirty="0" smtClean="0"/>
              <a:t>These gifts, donated by our members, are given to local </a:t>
            </a:r>
            <a:r>
              <a:rPr lang="en-US" dirty="0"/>
              <a:t>families in need, as </a:t>
            </a:r>
            <a:r>
              <a:rPr lang="en-US" dirty="0" smtClean="0"/>
              <a:t>determined by </a:t>
            </a:r>
            <a:r>
              <a:rPr lang="en-US" dirty="0"/>
              <a:t>the Salvation </a:t>
            </a:r>
            <a:r>
              <a:rPr lang="en-US" dirty="0" smtClean="0"/>
              <a:t>Army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8395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Health Day Event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This is a recent offering to our community, providing education on various health topics</a:t>
            </a:r>
          </a:p>
          <a:p>
            <a:pPr lvl="0"/>
            <a:endParaRPr lang="en-US" sz="1200" dirty="0" smtClean="0"/>
          </a:p>
          <a:p>
            <a:pPr lvl="0"/>
            <a:r>
              <a:rPr lang="en-US" dirty="0" smtClean="0"/>
              <a:t>The first event took place in 2023</a:t>
            </a:r>
          </a:p>
          <a:p>
            <a:pPr lvl="0"/>
            <a:endParaRPr lang="en-US" sz="1200" dirty="0" smtClean="0"/>
          </a:p>
          <a:p>
            <a:pPr lvl="0"/>
            <a:r>
              <a:rPr lang="en-US" dirty="0" smtClean="0"/>
              <a:t>The second event is planned for October 12th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771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535" y="0"/>
            <a:ext cx="66549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7190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76200"/>
            <a:ext cx="4495800" cy="2239962"/>
          </a:xfrm>
        </p:spPr>
        <p:txBody>
          <a:bodyPr>
            <a:normAutofit/>
          </a:bodyPr>
          <a:lstStyle/>
          <a:p>
            <a:r>
              <a:rPr lang="en-US" sz="5400" b="1" dirty="0"/>
              <a:t>Highway </a:t>
            </a:r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en-US" sz="5400" b="1" dirty="0" smtClean="0"/>
              <a:t>Clean-up </a:t>
            </a:r>
            <a:endParaRPr lang="en-US" sz="5400" b="1" dirty="0"/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6" t="19800" r="16156" b="6458"/>
          <a:stretch/>
        </p:blipFill>
        <p:spPr>
          <a:xfrm>
            <a:off x="-12192" y="2813590"/>
            <a:ext cx="5148072" cy="39923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980" y="9144"/>
            <a:ext cx="4008120" cy="53416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257800" y="5359347"/>
            <a:ext cx="3733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By Faith’s Youth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3085165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1" t="19606" r="10268"/>
          <a:stretch/>
        </p:blipFill>
        <p:spPr>
          <a:xfrm>
            <a:off x="0" y="228600"/>
            <a:ext cx="9144000" cy="6553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7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In as Much Gifts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71550"/>
            <a:ext cx="7848600" cy="58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7651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b="1" dirty="0"/>
              <a:t>Faith’s Endowment Fund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Wingdings" panose="05000000000000000000" pitchFamily="2" charset="2"/>
              <a:buChar char="Ø"/>
            </a:pPr>
            <a:r>
              <a:rPr lang="en-US" dirty="0" smtClean="0"/>
              <a:t>Provides </a:t>
            </a:r>
            <a:r>
              <a:rPr lang="en-US" dirty="0"/>
              <a:t>support to families in need through local schools </a:t>
            </a:r>
            <a:endParaRPr lang="en-US" dirty="0" smtClean="0"/>
          </a:p>
          <a:p>
            <a:pPr lvl="2"/>
            <a:r>
              <a:rPr lang="en-US" sz="2800" dirty="0" smtClean="0"/>
              <a:t>2024 </a:t>
            </a:r>
            <a:r>
              <a:rPr lang="en-US" sz="2800" dirty="0"/>
              <a:t>- $</a:t>
            </a:r>
            <a:r>
              <a:rPr lang="en-US" sz="2800" dirty="0" smtClean="0"/>
              <a:t>4,000</a:t>
            </a:r>
          </a:p>
          <a:p>
            <a:pPr lvl="2"/>
            <a:r>
              <a:rPr lang="en-US" sz="2800" dirty="0" smtClean="0"/>
              <a:t>2024 </a:t>
            </a:r>
            <a:r>
              <a:rPr lang="en-US" sz="2800" dirty="0"/>
              <a:t>YTD - $1,250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1913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b="1" dirty="0" smtClean="0"/>
              <a:t>Community Non-Profits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en-US" dirty="0"/>
              <a:t>The Haven - $</a:t>
            </a:r>
            <a:r>
              <a:rPr lang="en-US" dirty="0" smtClean="0"/>
              <a:t>348</a:t>
            </a:r>
          </a:p>
          <a:p>
            <a:pPr lvl="0">
              <a:buFont typeface="Wingdings" panose="05000000000000000000" pitchFamily="2" charset="2"/>
              <a:buChar char="Ø"/>
            </a:pPr>
            <a:endParaRPr lang="en-US" sz="1200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en-US" dirty="0"/>
              <a:t>Hope House - $</a:t>
            </a:r>
            <a:r>
              <a:rPr lang="en-US" dirty="0" smtClean="0"/>
              <a:t>348, Quilts</a:t>
            </a:r>
          </a:p>
          <a:p>
            <a:pPr lvl="0">
              <a:buFont typeface="Wingdings" panose="05000000000000000000" pitchFamily="2" charset="2"/>
              <a:buChar char="Ø"/>
            </a:pPr>
            <a:endParaRPr lang="en-US" sz="1200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en-US" dirty="0" err="1" smtClean="0"/>
              <a:t>InCourage</a:t>
            </a:r>
            <a:r>
              <a:rPr lang="en-US" dirty="0" smtClean="0"/>
              <a:t> </a:t>
            </a:r>
            <a:r>
              <a:rPr lang="en-US" dirty="0"/>
              <a:t>- $</a:t>
            </a:r>
            <a:r>
              <a:rPr lang="en-US" dirty="0" smtClean="0"/>
              <a:t>262, October </a:t>
            </a:r>
            <a:r>
              <a:rPr lang="en-US" dirty="0"/>
              <a:t>supply drive, </a:t>
            </a:r>
            <a:r>
              <a:rPr lang="en-US" dirty="0" smtClean="0"/>
              <a:t>Quilts</a:t>
            </a:r>
          </a:p>
          <a:p>
            <a:pPr lvl="0">
              <a:buFont typeface="Wingdings" panose="05000000000000000000" pitchFamily="2" charset="2"/>
              <a:buChar char="Ø"/>
            </a:pPr>
            <a:endParaRPr lang="en-US" sz="1200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en-US" dirty="0"/>
              <a:t>Pine Haven Christian Communities - $</a:t>
            </a:r>
            <a:r>
              <a:rPr lang="en-US" dirty="0" smtClean="0"/>
              <a:t>605</a:t>
            </a:r>
          </a:p>
          <a:p>
            <a:pPr lvl="0">
              <a:buFont typeface="Wingdings" panose="05000000000000000000" pitchFamily="2" charset="2"/>
              <a:buChar char="Ø"/>
            </a:pPr>
            <a:endParaRPr lang="en-US" sz="12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The </a:t>
            </a:r>
            <a:r>
              <a:rPr lang="en-US" dirty="0" smtClean="0"/>
              <a:t>Crossing - Quilts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200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en-US" dirty="0" smtClean="0"/>
              <a:t>Warming Shelter 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312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87962"/>
          </a:xfrm>
        </p:spPr>
        <p:txBody>
          <a:bodyPr>
            <a:noAutofit/>
          </a:bodyPr>
          <a:lstStyle/>
          <a:p>
            <a:r>
              <a:rPr lang="en-US" sz="4000" b="1" u="sng" dirty="0" smtClean="0">
                <a:solidFill>
                  <a:schemeClr val="tx1"/>
                </a:solidFill>
              </a:rPr>
              <a:t>Week </a:t>
            </a:r>
            <a:r>
              <a:rPr lang="en-US" sz="4000" b="1" u="sng" dirty="0" smtClean="0">
                <a:solidFill>
                  <a:schemeClr val="tx1"/>
                </a:solidFill>
              </a:rPr>
              <a:t>Two</a:t>
            </a:r>
            <a:endParaRPr lang="en-US" sz="4000" b="1" u="sng" dirty="0" smtClean="0">
              <a:solidFill>
                <a:schemeClr val="tx1"/>
              </a:solidFill>
            </a:endParaRPr>
          </a:p>
          <a:p>
            <a:r>
              <a:rPr lang="en-US" sz="4000" b="1" dirty="0" smtClean="0">
                <a:solidFill>
                  <a:schemeClr val="tx1"/>
                </a:solidFill>
              </a:rPr>
              <a:t>Your generosity serves our </a:t>
            </a:r>
            <a:r>
              <a:rPr lang="en-US" sz="4000" b="1" dirty="0" smtClean="0">
                <a:solidFill>
                  <a:schemeClr val="tx1"/>
                </a:solidFill>
              </a:rPr>
              <a:t>COMMUNITY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858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/>
          <a:lstStyle/>
          <a:p>
            <a:r>
              <a:rPr lang="en-US" b="1" dirty="0" smtClean="0"/>
              <a:t>Faith’s Community Pantry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257800"/>
          </a:xfrm>
        </p:spPr>
        <p:txBody>
          <a:bodyPr>
            <a:normAutofit fontScale="92500" lnSpcReduction="20000"/>
          </a:bodyPr>
          <a:lstStyle/>
          <a:p>
            <a:pPr lvl="1"/>
            <a:endParaRPr lang="en-US" sz="12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500" dirty="0"/>
              <a:t>Managed by Sandy Halverson with help from our Endowment </a:t>
            </a:r>
            <a:r>
              <a:rPr lang="en-US" sz="3500" dirty="0" smtClean="0"/>
              <a:t>Committee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19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500" dirty="0" smtClean="0"/>
              <a:t>Donations </a:t>
            </a:r>
            <a:r>
              <a:rPr lang="en-US" sz="3500" dirty="0"/>
              <a:t>are received from members of Faith Lutheran, St. Mary’s/St. Michael’s, Peter’s Pantry, Valders Lions, &amp; many members of the community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19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500" dirty="0" smtClean="0"/>
              <a:t>Also </a:t>
            </a:r>
            <a:r>
              <a:rPr lang="en-US" sz="3500" dirty="0"/>
              <a:t>supported as needed financially through </a:t>
            </a:r>
            <a:r>
              <a:rPr lang="en-US" sz="3500" dirty="0" smtClean="0"/>
              <a:t>Faith’s Endowment funds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600" dirty="0" smtClean="0"/>
              <a:t>2023 - $3,747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600" dirty="0" smtClean="0"/>
              <a:t>2024 YTD - </a:t>
            </a:r>
            <a:r>
              <a:rPr lang="en-US" sz="2600" dirty="0"/>
              <a:t>$1,255 </a:t>
            </a:r>
            <a:endParaRPr lang="en-US" sz="2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745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762000"/>
          </a:xfrm>
        </p:spPr>
        <p:txBody>
          <a:bodyPr/>
          <a:lstStyle/>
          <a:p>
            <a:r>
              <a:rPr lang="en-US" b="1" dirty="0"/>
              <a:t>Faith’s Community Pantry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0593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Pantry is open from </a:t>
            </a:r>
            <a:r>
              <a:rPr lang="en-US" dirty="0" smtClean="0"/>
              <a:t>9:00 am </a:t>
            </a:r>
            <a:r>
              <a:rPr lang="en-US" dirty="0"/>
              <a:t>to _______ the 3</a:t>
            </a:r>
            <a:r>
              <a:rPr lang="en-US" baseline="30000" dirty="0"/>
              <a:t>rd</a:t>
            </a:r>
            <a:r>
              <a:rPr lang="en-US" dirty="0"/>
              <a:t> Saturday of each </a:t>
            </a:r>
            <a:r>
              <a:rPr lang="en-US" dirty="0" smtClean="0"/>
              <a:t>month</a:t>
            </a:r>
          </a:p>
          <a:p>
            <a:endParaRPr lang="en-US" sz="1600" dirty="0"/>
          </a:p>
          <a:p>
            <a:r>
              <a:rPr lang="en-US" dirty="0" smtClean="0"/>
              <a:t>Serve </a:t>
            </a:r>
            <a:r>
              <a:rPr lang="en-US" dirty="0"/>
              <a:t>between 12 and 18 families each </a:t>
            </a:r>
            <a:r>
              <a:rPr lang="en-US" dirty="0" smtClean="0"/>
              <a:t>month</a:t>
            </a:r>
          </a:p>
          <a:p>
            <a:endParaRPr lang="en-US" sz="1600" dirty="0"/>
          </a:p>
          <a:p>
            <a:r>
              <a:rPr lang="en-US" dirty="0"/>
              <a:t>28 families have been served in 2024 </a:t>
            </a:r>
            <a:r>
              <a:rPr lang="en-US" dirty="0" smtClean="0"/>
              <a:t>YTD</a:t>
            </a:r>
          </a:p>
          <a:p>
            <a:endParaRPr lang="en-US" sz="1600" dirty="0" smtClean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3200" dirty="0"/>
              <a:t>Always need donations of food items – list is provided in each bulletin and on the website under Announcements </a:t>
            </a:r>
            <a:r>
              <a:rPr lang="en-US" sz="3200" dirty="0" smtClean="0"/>
              <a:t>(You may also donate funds to purchase food items)</a:t>
            </a:r>
            <a:endParaRPr lang="en-US" sz="32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857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92162"/>
          </a:xfrm>
        </p:spPr>
        <p:txBody>
          <a:bodyPr/>
          <a:lstStyle/>
          <a:p>
            <a:r>
              <a:rPr lang="en-US" b="1" dirty="0" smtClean="0"/>
              <a:t>Quilting Ministry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marL="342900" lvl="2" indent="-342900">
              <a:buFont typeface="Wingdings" panose="05000000000000000000" pitchFamily="2" charset="2"/>
              <a:buChar char="Ø"/>
            </a:pPr>
            <a:r>
              <a:rPr lang="en-US" sz="3200" dirty="0"/>
              <a:t>Quilting leaders are Cheryl Domrath, Marlene </a:t>
            </a:r>
            <a:r>
              <a:rPr lang="en-US" sz="3200" dirty="0" err="1"/>
              <a:t>Evenson</a:t>
            </a:r>
            <a:r>
              <a:rPr lang="en-US" sz="3200" dirty="0"/>
              <a:t>, &amp; </a:t>
            </a:r>
            <a:r>
              <a:rPr lang="en-US" sz="3200" dirty="0" err="1"/>
              <a:t>Kaylene</a:t>
            </a:r>
            <a:r>
              <a:rPr lang="en-US" sz="3200" dirty="0"/>
              <a:t> </a:t>
            </a:r>
            <a:r>
              <a:rPr lang="en-US" sz="3200" dirty="0" err="1" smtClean="0"/>
              <a:t>Halderson</a:t>
            </a:r>
            <a:endParaRPr lang="en-US" sz="3200" dirty="0" smtClean="0"/>
          </a:p>
          <a:p>
            <a:pPr marL="342900" lvl="2" indent="-342900">
              <a:buFont typeface="Wingdings" panose="05000000000000000000" pitchFamily="2" charset="2"/>
              <a:buChar char="Ø"/>
            </a:pPr>
            <a:endParaRPr lang="en-US" sz="16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The </a:t>
            </a:r>
            <a:r>
              <a:rPr lang="en-US" dirty="0"/>
              <a:t>quilting group is made up of members of Faith Lutheran, St. Mary’s/St. Michael’s, St. Gregory’s, who get together weekly to do quilting tasks at Faith and enjoy fellowship</a:t>
            </a:r>
            <a:r>
              <a:rPr lang="en-US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6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Many also do quilting tasks at home in addition to the weekly quilting events.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906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57200"/>
            <a:ext cx="8991600" cy="466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711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22" b="11378"/>
          <a:stretch/>
        </p:blipFill>
        <p:spPr>
          <a:xfrm>
            <a:off x="152400" y="76200"/>
            <a:ext cx="8763000" cy="6587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722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52952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543</Words>
  <Application>Microsoft Office PowerPoint</Application>
  <PresentationFormat>On-screen Show (4:3)</PresentationFormat>
  <Paragraphs>86</Paragraphs>
  <Slides>24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1_Office Theme</vt:lpstr>
      <vt:lpstr>Office Theme</vt:lpstr>
      <vt:lpstr>2_Office Theme</vt:lpstr>
      <vt:lpstr>Faith Lutheran’s 2024 Stewardship Drive    Growing Our Faith Through Generosity</vt:lpstr>
      <vt:lpstr>PowerPoint Presentation</vt:lpstr>
      <vt:lpstr>Week Two Your generosity serves our COMMUNITY</vt:lpstr>
      <vt:lpstr>Faith’s Community Pantry</vt:lpstr>
      <vt:lpstr>Faith’s Community Pantry</vt:lpstr>
      <vt:lpstr>Quilting Ministry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Vacation Bible School</vt:lpstr>
      <vt:lpstr>Soup for the Souls</vt:lpstr>
      <vt:lpstr>Sharing Tree </vt:lpstr>
      <vt:lpstr>Health Day Event </vt:lpstr>
      <vt:lpstr>Highway  Clean-up </vt:lpstr>
      <vt:lpstr>PowerPoint Presentation</vt:lpstr>
      <vt:lpstr>In as Much Gifts</vt:lpstr>
      <vt:lpstr>Faith’s Endowment Fund </vt:lpstr>
      <vt:lpstr>Community Non-Profits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Faith Lutheran’s 2024 Stewardship Drive    Growing Our Faith Through Generosity</dc:title>
  <dc:creator>Joan Pritzl</dc:creator>
  <cp:lastModifiedBy>Joan Pritzl</cp:lastModifiedBy>
  <cp:revision>11</cp:revision>
  <dcterms:created xsi:type="dcterms:W3CDTF">2024-10-07T01:20:21Z</dcterms:created>
  <dcterms:modified xsi:type="dcterms:W3CDTF">2024-10-07T07:34:24Z</dcterms:modified>
</cp:coreProperties>
</file>